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5" r:id="rId2"/>
  </p:sldMasterIdLst>
  <p:handoutMasterIdLst>
    <p:handoutMasterId r:id="rId11"/>
  </p:handoutMasterIdLst>
  <p:sldIdLst>
    <p:sldId id="256" r:id="rId3"/>
    <p:sldId id="280" r:id="rId4"/>
    <p:sldId id="263" r:id="rId5"/>
    <p:sldId id="264" r:id="rId6"/>
    <p:sldId id="270" r:id="rId7"/>
    <p:sldId id="265" r:id="rId8"/>
    <p:sldId id="266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>
        <p:scale>
          <a:sx n="77" d="100"/>
          <a:sy n="77" d="100"/>
        </p:scale>
        <p:origin x="-1188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69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0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21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29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58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93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31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0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89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635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44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1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23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2"/>
                </a:solidFill>
              </a:rPr>
              <a:t>Me </a:t>
            </a:r>
            <a:r>
              <a:rPr lang="en-US" altLang="en-US" sz="3600" dirty="0" err="1">
                <a:solidFill>
                  <a:schemeClr val="accent2"/>
                </a:solidFill>
              </a:rPr>
              <a:t>llamo</a:t>
            </a:r>
            <a:r>
              <a:rPr lang="en-US" altLang="en-US" sz="3600" dirty="0">
                <a:solidFill>
                  <a:schemeClr val="accent2"/>
                </a:solidFill>
              </a:rPr>
              <a:t> __________	</a:t>
            </a:r>
            <a:r>
              <a:rPr lang="en-US" altLang="en-US" sz="3600" dirty="0" err="1">
                <a:solidFill>
                  <a:schemeClr val="accent2"/>
                </a:solidFill>
              </a:rPr>
              <a:t>Clase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smtClean="0">
                <a:solidFill>
                  <a:schemeClr val="accent2"/>
                </a:solidFill>
              </a:rPr>
              <a:t>701</a:t>
            </a:r>
            <a:r>
              <a:rPr lang="en-US" altLang="en-US" sz="3600" dirty="0">
                <a:solidFill>
                  <a:schemeClr val="accent2"/>
                </a:solidFill>
              </a:rPr>
              <a:t/>
            </a:r>
            <a:br>
              <a:rPr lang="en-US" altLang="en-US" sz="3600" dirty="0">
                <a:solidFill>
                  <a:schemeClr val="accent2"/>
                </a:solidFill>
              </a:rPr>
            </a:br>
            <a:r>
              <a:rPr lang="en-US" altLang="en-US" sz="3600" dirty="0">
                <a:solidFill>
                  <a:schemeClr val="accent2"/>
                </a:solidFill>
              </a:rPr>
              <a:t>La </a:t>
            </a:r>
            <a:r>
              <a:rPr lang="en-US" altLang="en-US" sz="3600" dirty="0" err="1">
                <a:solidFill>
                  <a:schemeClr val="accent2"/>
                </a:solidFill>
              </a:rPr>
              <a:t>fecha</a:t>
            </a:r>
            <a:r>
              <a:rPr lang="en-US" altLang="en-US" sz="3600" dirty="0">
                <a:solidFill>
                  <a:schemeClr val="accent2"/>
                </a:solidFill>
              </a:rPr>
              <a:t> </a:t>
            </a:r>
            <a:r>
              <a:rPr lang="en-US" altLang="en-US" sz="3600" dirty="0" err="1">
                <a:solidFill>
                  <a:schemeClr val="accent2"/>
                </a:solidFill>
              </a:rPr>
              <a:t>es</a:t>
            </a:r>
            <a:r>
              <a:rPr lang="en-US" altLang="en-US" sz="3600" dirty="0">
                <a:solidFill>
                  <a:schemeClr val="accent2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23 </a:t>
            </a:r>
            <a:r>
              <a:rPr lang="en-US" altLang="en-US" sz="3600" dirty="0">
                <a:solidFill>
                  <a:schemeClr val="accent2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2"/>
                </a:solidFill>
              </a:rPr>
              <a:t>enero</a:t>
            </a:r>
            <a:r>
              <a:rPr lang="en-US" altLang="en-US" sz="3600" dirty="0" smtClean="0">
                <a:solidFill>
                  <a:schemeClr val="accent2"/>
                </a:solidFill>
              </a:rPr>
              <a:t> </a:t>
            </a:r>
            <a:r>
              <a:rPr lang="en-US" altLang="en-US" sz="3600" dirty="0">
                <a:solidFill>
                  <a:schemeClr val="accent2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2"/>
                </a:solidFill>
              </a:rPr>
              <a:t>2014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067800" cy="518160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bg2"/>
                </a:solidFill>
              </a:rPr>
              <a:t>Propósito </a:t>
            </a:r>
            <a:r>
              <a:rPr lang="es-ES_tradnl" altLang="en-US" dirty="0" smtClean="0">
                <a:solidFill>
                  <a:schemeClr val="bg2"/>
                </a:solidFill>
              </a:rPr>
              <a:t># 43: </a:t>
            </a:r>
            <a:r>
              <a:rPr lang="es-ES_tradnl" altLang="en-US" dirty="0">
                <a:cs typeface="Times New Roman" pitchFamily="18" charset="0"/>
              </a:rPr>
              <a:t>¿Dónde estudias?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 smtClean="0">
                <a:solidFill>
                  <a:schemeClr val="bg2"/>
                </a:solidFill>
                <a:cs typeface="Times New Roman" pitchFamily="18" charset="0"/>
              </a:rPr>
              <a:t>Actividad Inicial: -</a:t>
            </a:r>
            <a:r>
              <a:rPr lang="es-ES_tradnl" altLang="en-US" dirty="0" smtClean="0">
                <a:cs typeface="Times New Roman" pitchFamily="18" charset="0"/>
              </a:rPr>
              <a:t>COPY and </a:t>
            </a:r>
            <a:r>
              <a:rPr lang="es-ES_tradnl" altLang="en-US" dirty="0" err="1" smtClean="0">
                <a:cs typeface="Times New Roman" pitchFamily="18" charset="0"/>
              </a:rPr>
              <a:t>circle</a:t>
            </a:r>
            <a:r>
              <a:rPr lang="es-ES_tradnl" altLang="en-US" dirty="0" smtClean="0">
                <a:cs typeface="Times New Roman" pitchFamily="18" charset="0"/>
              </a:rPr>
              <a:t> </a:t>
            </a:r>
            <a:r>
              <a:rPr lang="es-ES_tradnl" altLang="en-US" dirty="0" err="1" smtClean="0">
                <a:cs typeface="Times New Roman" pitchFamily="18" charset="0"/>
              </a:rPr>
              <a:t>the</a:t>
            </a:r>
            <a:r>
              <a:rPr lang="es-ES_tradnl" altLang="en-US" dirty="0" smtClean="0">
                <a:cs typeface="Times New Roman" pitchFamily="18" charset="0"/>
              </a:rPr>
              <a:t> </a:t>
            </a:r>
            <a:r>
              <a:rPr lang="es-ES_tradnl" altLang="en-US" dirty="0" err="1" smtClean="0">
                <a:cs typeface="Times New Roman" pitchFamily="18" charset="0"/>
              </a:rPr>
              <a:t>correct</a:t>
            </a:r>
            <a:r>
              <a:rPr lang="es-ES_tradnl" altLang="en-US" dirty="0" smtClean="0">
                <a:cs typeface="Times New Roman" pitchFamily="18" charset="0"/>
              </a:rPr>
              <a:t> </a:t>
            </a:r>
            <a:r>
              <a:rPr lang="es-ES_tradnl" altLang="en-US" dirty="0" err="1" smtClean="0">
                <a:cs typeface="Times New Roman" pitchFamily="18" charset="0"/>
              </a:rPr>
              <a:t>verb</a:t>
            </a:r>
            <a:r>
              <a:rPr lang="es-ES_tradnl" altLang="en-US" dirty="0" smtClean="0"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Él (estudia, estudian) mucho.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Yo (hablo, hablamos) español.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Nosotros (miran, miramos) un DVD.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La profesora (enseñas, enseña) bien.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Tú (trabajas, trabaja) mucho.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¿Cuánto (paga, pagan) ustedes?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Yo (envía, envío) muchos correos electrónicos.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Ellas siempre (navegas, navegan) la red.</a:t>
            </a:r>
          </a:p>
          <a:p>
            <a:pPr marL="0" indent="0">
              <a:buNone/>
            </a:pPr>
            <a:endParaRPr lang="es-ES_tradnl" alt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Tomar</a:t>
            </a:r>
            <a:r>
              <a:rPr lang="en-US" dirty="0" smtClean="0">
                <a:solidFill>
                  <a:srgbClr val="FF0000"/>
                </a:solidFill>
              </a:rPr>
              <a:t> QUIZ 2: CAP.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have 15 minutes to take your quiz.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82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Practica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876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I- COPY and complete with the correct verb ending.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/>
              <a:t>Yo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habl</a:t>
            </a:r>
            <a:r>
              <a:rPr lang="en-US" altLang="en-US" sz="2800" dirty="0"/>
              <a:t>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/>
              <a:t>T</a:t>
            </a:r>
            <a:r>
              <a:rPr lang="en-US" altLang="en-US" sz="2800" dirty="0" err="1">
                <a:cs typeface="Times New Roman" pitchFamily="18" charset="0"/>
              </a:rPr>
              <a:t>ú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mir</a:t>
            </a:r>
            <a:r>
              <a:rPr lang="en-US" altLang="en-US" sz="2800" dirty="0">
                <a:cs typeface="Times New Roman" pitchFamily="18" charset="0"/>
              </a:rPr>
              <a:t>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Usted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regres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Él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enseñ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>
                <a:cs typeface="Times New Roman" pitchFamily="18" charset="0"/>
              </a:rPr>
              <a:t>Ella </a:t>
            </a:r>
            <a:r>
              <a:rPr lang="en-US" altLang="en-US" sz="2800" dirty="0" err="1">
                <a:cs typeface="Times New Roman" pitchFamily="18" charset="0"/>
              </a:rPr>
              <a:t>trabaj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Nosotros</a:t>
            </a:r>
            <a:r>
              <a:rPr lang="en-US" altLang="en-US" sz="2800" dirty="0">
                <a:cs typeface="Times New Roman" pitchFamily="18" charset="0"/>
              </a:rPr>
              <a:t> contest_____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Ustedes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escuch</a:t>
            </a:r>
            <a:r>
              <a:rPr lang="en-US" altLang="en-US" sz="2800" dirty="0">
                <a:cs typeface="Times New Roman" pitchFamily="18" charset="0"/>
              </a:rPr>
              <a:t>______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Ellos</a:t>
            </a:r>
            <a:r>
              <a:rPr lang="en-US" altLang="en-US" sz="2800" dirty="0">
                <a:cs typeface="Times New Roman" pitchFamily="18" charset="0"/>
              </a:rPr>
              <a:t> tom______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800" dirty="0" err="1">
                <a:cs typeface="Times New Roman" pitchFamily="18" charset="0"/>
              </a:rPr>
              <a:t>Ellas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estudi</a:t>
            </a:r>
            <a:r>
              <a:rPr lang="en-US" altLang="en-US" sz="2800" dirty="0">
                <a:cs typeface="Times New Roman" pitchFamily="18" charset="0"/>
              </a:rPr>
              <a:t>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Practica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3340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dirty="0" smtClean="0"/>
              <a:t>II- COPY and complete </a:t>
            </a:r>
            <a:r>
              <a:rPr lang="es-ES_tradnl" altLang="en-US" sz="2400" dirty="0" err="1" smtClean="0"/>
              <a:t>with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correct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form</a:t>
            </a:r>
            <a:r>
              <a:rPr lang="es-ES_tradnl" altLang="en-US" sz="2400" dirty="0" smtClean="0"/>
              <a:t> of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verb</a:t>
            </a:r>
            <a:r>
              <a:rPr lang="es-ES_tradnl" altLang="en-US" sz="2400" dirty="0" smtClean="0"/>
              <a:t>.</a:t>
            </a:r>
            <a:endParaRPr lang="es-ES_tradnl" altLang="en-US" sz="2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Nosotros ___________ mucho en la clase de español. (hablar)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Yo ________ la mano y la profesora __________ mi pregunta (levantar, contestar)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Yo __________ atención cuando la profesora ___________ (prestar, hablar)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¿Tú ________ el bus escolar a casa? (tomar)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Yo _________ la red y ellos ___________ en su móvil. (navegar, hablar)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Ustedes no ___________ uniforme a la escuela. (llevar)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Nosotros __________ nuestros materiales escolares en una mochila. (llevar)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¿En qué tienda ________________ tú? (trabajar)</a:t>
            </a:r>
            <a:endParaRPr lang="es-ES_tradnl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smtClean="0">
                <a:solidFill>
                  <a:srgbClr val="FF0000"/>
                </a:solidFill>
              </a:rPr>
              <a:t> 43 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 smtClean="0"/>
              <a:t>I. </a:t>
            </a:r>
            <a:r>
              <a:rPr lang="en-US" altLang="en-US" dirty="0" smtClean="0"/>
              <a:t>Use the subject and verb given to write an original Spanish sentence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Yo</a:t>
            </a:r>
            <a:r>
              <a:rPr lang="en-US" altLang="en-US" dirty="0"/>
              <a:t>/</a:t>
            </a: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Él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comprar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>
                <a:cs typeface="Times New Roman" pitchFamily="18" charset="0"/>
              </a:rPr>
              <a:t>La </a:t>
            </a:r>
            <a:r>
              <a:rPr lang="en-US" altLang="en-US" dirty="0" err="1">
                <a:cs typeface="Times New Roman" pitchFamily="18" charset="0"/>
              </a:rPr>
              <a:t>profesora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enseñar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Ustedes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tomar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Nosotros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sacar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>
                <a:cs typeface="Times New Roman" pitchFamily="18" charset="0"/>
              </a:rPr>
              <a:t>Pablo y Elena/</a:t>
            </a:r>
            <a:r>
              <a:rPr lang="en-US" altLang="en-US" dirty="0" err="1">
                <a:cs typeface="Times New Roman" pitchFamily="18" charset="0"/>
              </a:rPr>
              <a:t>estudiar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Yo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regresar</a:t>
            </a:r>
            <a:endParaRPr lang="en-US" altLang="en-US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>
                <a:cs typeface="Times New Roman" pitchFamily="18" charset="0"/>
              </a:rPr>
              <a:t>Tú</a:t>
            </a:r>
            <a:r>
              <a:rPr lang="en-US" altLang="en-US" dirty="0">
                <a:cs typeface="Times New Roman" pitchFamily="18" charset="0"/>
              </a:rPr>
              <a:t>/</a:t>
            </a:r>
            <a:r>
              <a:rPr lang="en-US" altLang="en-US" dirty="0" err="1">
                <a:cs typeface="Times New Roman" pitchFamily="18" charset="0"/>
              </a:rPr>
              <a:t>buscar</a:t>
            </a:r>
            <a:endParaRPr lang="en-US" altLang="en-US" dirty="0">
              <a:cs typeface="Times New Roman" pitchFamily="18" charset="0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762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Actividad</a:t>
            </a:r>
            <a:r>
              <a:rPr lang="en-US" altLang="en-US" dirty="0" smtClean="0">
                <a:solidFill>
                  <a:schemeClr val="bg2"/>
                </a:solidFill>
              </a:rPr>
              <a:t> </a:t>
            </a:r>
            <a:r>
              <a:rPr lang="en-US" altLang="en-US" dirty="0" err="1" smtClean="0">
                <a:solidFill>
                  <a:schemeClr val="bg2"/>
                </a:solidFill>
              </a:rPr>
              <a:t>Inicial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95174" y="449759"/>
            <a:ext cx="21916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01/24/14</a:t>
            </a:r>
            <a:endParaRPr lang="en-US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Practica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 smtClean="0"/>
              <a:t>II-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43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u="sng" dirty="0" smtClean="0"/>
              <a:t>QUIZ 2: CAP. 3</a:t>
            </a:r>
            <a:r>
              <a:rPr lang="en-US" dirty="0" smtClean="0"/>
              <a:t> SIGNED!!!!!!</a:t>
            </a:r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2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522</TotalTime>
  <Words>377</Words>
  <Application>Microsoft Office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Quadrant</vt:lpstr>
      <vt:lpstr>Default Design</vt:lpstr>
      <vt:lpstr>Me llamo __________ Clase 701 La fecha es el 23 de enero del 2014</vt:lpstr>
      <vt:lpstr>Tomar QUIZ 2: CAP. 3</vt:lpstr>
      <vt:lpstr>Practica</vt:lpstr>
      <vt:lpstr>Practica</vt:lpstr>
      <vt:lpstr>Tarea 43 a</vt:lpstr>
      <vt:lpstr>Actividad Inicial</vt:lpstr>
      <vt:lpstr>Practica</vt:lpstr>
      <vt:lpstr>Tarea 43 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19</cp:revision>
  <dcterms:created xsi:type="dcterms:W3CDTF">2010-10-13T23:31:56Z</dcterms:created>
  <dcterms:modified xsi:type="dcterms:W3CDTF">2014-01-23T21:41:39Z</dcterms:modified>
</cp:coreProperties>
</file>